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05A2AB-11B9-4ECF-27EB-2DE7EB7AD65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552075-8BDF-AB0F-C2A6-12D6F135DA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C20B2B-5860-65CB-8015-E6CAE1F39B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3B9272-B6CF-92C5-1CFB-EDA9E6B1291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2521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13</cp:revision>
  <dcterms:created xsi:type="dcterms:W3CDTF">2022-05-03T18:33:00Z</dcterms:created>
  <dcterms:modified xsi:type="dcterms:W3CDTF">2023-10-18T14:45:33Z</dcterms:modified>
</cp:coreProperties>
</file>